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832" r:id="rId5"/>
    <p:sldId id="833" r:id="rId6"/>
  </p:sldIdLst>
  <p:sldSz cx="10287000" cy="10287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sculino" id="{AB6416A1-1A39-6943-90E8-D99E149BDCD6}">
          <p14:sldIdLst>
            <p14:sldId id="832"/>
          </p14:sldIdLst>
        </p14:section>
        <p14:section name="Femenino" id="{D52ECA20-6EB3-4AE5-A40D-07C0C3237C40}">
          <p14:sldIdLst>
            <p14:sldId id="833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CFD5"/>
    <a:srgbClr val="002366"/>
    <a:srgbClr val="191919"/>
    <a:srgbClr val="C1F50E"/>
    <a:srgbClr val="0D64EF"/>
    <a:srgbClr val="0744AB"/>
    <a:srgbClr val="0A3E97"/>
    <a:srgbClr val="F3F3F3"/>
    <a:srgbClr val="0D1203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449" autoAdjust="0"/>
  </p:normalViewPr>
  <p:slideViewPr>
    <p:cSldViewPr snapToGrid="0" snapToObjects="1">
      <p:cViewPr varScale="1">
        <p:scale>
          <a:sx n="95" d="100"/>
          <a:sy n="95" d="100"/>
        </p:scale>
        <p:origin x="5796" y="78"/>
      </p:cViewPr>
      <p:guideLst>
        <p:guide pos="3240"/>
        <p:guide orient="horz" pos="32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0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64CD73-4A79-DD4A-9A9F-3E82B06A7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7155A-AC4D-DA44-BE36-FFF3EF26A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E8847-1E53-7344-AF6E-A604CD46E5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8D0DA-2686-AE40-9786-88D6391DD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44830-224C-4E1C-B74D-323A7B650F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F3D1-5D33-4E93-AEFB-8A96A2566DAC}" type="datetimeFigureOut">
              <a:rPr lang="en-US" smtClean="0"/>
              <a:t>6/29/2026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31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BA07-456C-9345-947A-A8F52B4DC3AE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5EF6-221F-AB4A-895C-6F4F3F27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8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CÓMO USAR ESTA PLANTILLA: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Edita tu diapositiva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Reemplaza el texto y las imágenes de ejemplo con tu propio contenido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Asegúrate de que todo se vea bien y quede dentro del diseño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 a Archivo → Guardar como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dónde quieres guardar tu archivo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Cambia el tipo de archivo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En el menú desplegable "Guardar como tipo", selecciona: Formato de intercambio de archivos JPEG (*.jpg)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 clic en Guardar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PowerPoint te preguntará: "¿Todas las diapositivas?" o "¿Solo esta?“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Elige Solo esta</a:t>
            </a:r>
          </a:p>
          <a:p>
            <a:pPr marL="228600" lvl="0" indent="-228600">
              <a:buFont typeface="+mj-lt"/>
              <a:buAutoNum type="arabicPeriod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¡Listo!</a:t>
            </a:r>
            <a:b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MX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MX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Tu archivo JPG se guardará en la carpeta que elegiste, listo para compartir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BF8D6C0F-465A-80DD-6D01-E74EC399B8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88277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E46E7-94A2-F8BC-ADB4-CE513E6A5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32CF8-C83F-B899-F79B-1930F1BA5F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ADB809-2581-6ABC-D920-A49D18E1E9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COMMENT UTILISER CE MODÈLE :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1) Modifiez votre diapositive.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Remplacez le texte et les images par défaut par votre propre contenu.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Vérifiez que tout s’affiche correctement et s’intègre bien dans la mise en page.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2) Allez dans Fichier → Enregistrer sous.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Choisissez l’emplacement où vous souhaitez enregistrer votre fichier.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3) Modifiez le type de fichier.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Dans le menu déroulant « Type de fichier », sélectionnez : Format JPEG (*.jpg).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4) Cliquez sur Enregistrer.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 PowerPoint vous demandera quelles diapositives vous voulez enregistrer,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Toutes les diapositives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Celle-ci uniquement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 Sélectionnez </a:t>
            </a:r>
            <a:r>
              <a:rPr lang="fr-CA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Celle-ci uniquement</a:t>
            </a: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5) C’est fait!</a:t>
            </a:r>
            <a:b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fr-CA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– Votre fichier JPEG sera enregistré dans le dossier sélectionné, prêt à être partagé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71726-CB8A-4E38-BD70-F29FD2A553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2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7C0E139D-BB68-76A3-401B-B2F46B22F7C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2036970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4.jpg"/><Relationship Id="rId7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10" Type="http://schemas.openxmlformats.org/officeDocument/2006/relationships/image" Target="../media/image9.svg"/><Relationship Id="rId4" Type="http://schemas.openxmlformats.org/officeDocument/2006/relationships/image" Target="../media/image5.jpg"/><Relationship Id="rId9" Type="http://schemas.openxmlformats.org/officeDocument/2006/relationships/image" Target="../media/image8.sv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4.jpg"/><Relationship Id="rId7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10" Type="http://schemas.openxmlformats.org/officeDocument/2006/relationships/image" Target="../media/image9.svg"/><Relationship Id="rId4" Type="http://schemas.openxmlformats.org/officeDocument/2006/relationships/image" Target="../media/image5.jpg"/><Relationship Id="rId9" Type="http://schemas.openxmlformats.org/officeDocument/2006/relationships/image" Target="../media/image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culi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447" r="447"/>
          <a:stretch/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04C7793C-2D06-47E5-17F4-8966EA170D20}"/>
              </a:ext>
            </a:extLst>
          </p:cNvPr>
          <p:cNvGrpSpPr/>
          <p:nvPr userDrawn="1"/>
        </p:nvGrpSpPr>
        <p:grpSpPr>
          <a:xfrm>
            <a:off x="2051769" y="-2"/>
            <a:ext cx="1068946" cy="10287000"/>
            <a:chOff x="2051769" y="-2"/>
            <a:chExt cx="1068946" cy="10287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1BE68E6-844F-0CCE-E658-9D90C94085E2}"/>
                </a:ext>
              </a:extLst>
            </p:cNvPr>
            <p:cNvSpPr>
              <a:spLocks/>
            </p:cNvSpPr>
            <p:nvPr userDrawn="1"/>
          </p:nvSpPr>
          <p:spPr>
            <a:xfrm rot="5400000">
              <a:off x="-2557258" y="5084715"/>
              <a:ext cx="10287000" cy="11756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0" dist="38100" algn="l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582B96B-3100-EAF7-2C5B-337D991A1D42}"/>
                </a:ext>
              </a:extLst>
            </p:cNvPr>
            <p:cNvGrpSpPr/>
            <p:nvPr userDrawn="1"/>
          </p:nvGrpSpPr>
          <p:grpSpPr>
            <a:xfrm>
              <a:off x="2051769" y="1103520"/>
              <a:ext cx="1068946" cy="1068946"/>
              <a:chOff x="2051769" y="1103520"/>
              <a:chExt cx="1068946" cy="1068946"/>
            </a:xfrm>
          </p:grpSpPr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A1CA8731-B011-E7D8-BF28-A35AF339D1E6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73" name="Graphic 72">
                <a:extLst>
                  <a:ext uri="{FF2B5EF4-FFF2-40B4-BE49-F238E27FC236}">
                    <a16:creationId xmlns:a16="http://schemas.microsoft.com/office/drawing/2014/main" id="{B54E06E6-DAE7-08A7-0ADF-026B3B0F8FC8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FBFC92A0-E8C9-0A52-91F9-32ABC5D9486C}"/>
                </a:ext>
              </a:extLst>
            </p:cNvPr>
            <p:cNvGrpSpPr/>
            <p:nvPr userDrawn="1"/>
          </p:nvGrpSpPr>
          <p:grpSpPr>
            <a:xfrm>
              <a:off x="2051769" y="8109457"/>
              <a:ext cx="1068946" cy="1068946"/>
              <a:chOff x="2051769" y="1103520"/>
              <a:chExt cx="1068946" cy="1068946"/>
            </a:xfrm>
          </p:grpSpPr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85D213B5-2FB4-7F04-14A1-3339FFDAFACD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63" name="Graphic 62">
                <a:extLst>
                  <a:ext uri="{FF2B5EF4-FFF2-40B4-BE49-F238E27FC236}">
                    <a16:creationId xmlns:a16="http://schemas.microsoft.com/office/drawing/2014/main" id="{4D2EB8D1-8CDE-7048-8A4F-69C5A579097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4AE3EF-FA73-A69D-FDDD-7D873457B3EB}"/>
                </a:ext>
              </a:extLst>
            </p:cNvPr>
            <p:cNvSpPr/>
            <p:nvPr userDrawn="1"/>
          </p:nvSpPr>
          <p:spPr>
            <a:xfrm>
              <a:off x="2397542" y="2450673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B5E9B28-252D-9524-2D1B-83B601A13388}"/>
                </a:ext>
              </a:extLst>
            </p:cNvPr>
            <p:cNvSpPr/>
            <p:nvPr userDrawn="1"/>
          </p:nvSpPr>
          <p:spPr>
            <a:xfrm>
              <a:off x="2397542" y="303960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308941C-42EC-02A2-71C8-7A4D1414259F}"/>
                </a:ext>
              </a:extLst>
            </p:cNvPr>
            <p:cNvSpPr/>
            <p:nvPr userDrawn="1"/>
          </p:nvSpPr>
          <p:spPr>
            <a:xfrm>
              <a:off x="2397542" y="9583847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CF79BC86-3A52-BE16-A59D-9A83A6BCC1EB}"/>
                </a:ext>
              </a:extLst>
            </p:cNvPr>
            <p:cNvSpPr/>
            <p:nvPr userDrawn="1"/>
          </p:nvSpPr>
          <p:spPr>
            <a:xfrm>
              <a:off x="2397542" y="7437134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9" imgH="478" progId="TCLayout.ActiveDocument.1">
                  <p:embed/>
                </p:oleObj>
              </mc:Choice>
              <mc:Fallback>
                <p:oleObj name="think-cell Slide" r:id="rId7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00099" y="8147739"/>
            <a:ext cx="5304965" cy="614247"/>
          </a:xfrm>
        </p:spPr>
        <p:txBody>
          <a:bodyPr wrap="square" lIns="0" tIns="0" rIns="0" bIns="0"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NOMBRE (EN MAYÚSCULAS)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Este es un texto de ejemplo. Por favor comparte aquí lo que piensas. Trata de escribir alrededor de 250 a 300 caracteres.</a:t>
            </a:r>
            <a:br>
              <a:rPr lang="en-US" dirty="0"/>
            </a:br>
            <a:r>
              <a:rPr lang="en-US" dirty="0"/>
              <a:t>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E5BC827-CA3B-5E0B-D473-43D696B4375F}"/>
              </a:ext>
            </a:extLst>
          </p:cNvPr>
          <p:cNvSpPr txBox="1"/>
          <p:nvPr userDrawn="1"/>
        </p:nvSpPr>
        <p:spPr>
          <a:xfrm>
            <a:off x="5755930" y="8790098"/>
            <a:ext cx="4058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i="1" dirty="0">
                <a:solidFill>
                  <a:schemeClr val="accent2"/>
                </a:solidFill>
              </a:rPr>
              <a:t>BENEFICIARIO DE LA BECA DE LEGADO INDÍGENA DE TC ENERGÍA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135197C4-9D5D-BA5C-83E8-C17872A6FC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7672" y="9602708"/>
            <a:ext cx="2100555" cy="407993"/>
          </a:xfrm>
          <a:prstGeom prst="rect">
            <a:avLst/>
          </a:prstGeom>
        </p:spPr>
      </p:pic>
      <p:grpSp>
        <p:nvGrpSpPr>
          <p:cNvPr id="65" name="Group 64">
            <a:extLst>
              <a:ext uri="{FF2B5EF4-FFF2-40B4-BE49-F238E27FC236}">
                <a16:creationId xmlns:a16="http://schemas.microsoft.com/office/drawing/2014/main" id="{B7608577-C1A9-5651-5BFD-3100DF0024C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4649188" y="-3"/>
            <a:ext cx="4407247" cy="6019559"/>
            <a:chOff x="10477007" y="683441"/>
            <a:chExt cx="4407247" cy="6019559"/>
          </a:xfrm>
        </p:grpSpPr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29673F1-B80C-344D-B4E8-9DA39963335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477007" y="683441"/>
              <a:ext cx="348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CÓMO USAR ESTA PLANTILLA: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B5389304-3109-8689-54C8-6570F4C8379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895961" y="1193800"/>
              <a:ext cx="3988293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>
                  <a:solidFill>
                    <a:schemeClr val="tx2"/>
                  </a:solidFill>
                </a:rPr>
                <a:t>Edita tu diapositiva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Reemplaza el texto y las imágenes de ejemplo con tu propio contenido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Asegúrate de que todo se vea bien y quede dentro del diseño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Ve a Archivo → Guardar como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dónde quieres guardar tu archivo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Cambia el tipo de archivo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En el menú desplegable "Guardar como tipo", selecciona: Formato de intercambio de archivos JPEG (*.jpg)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Haz clic en Guardar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te preguntará: "¿Todas las diapositivas?" o "¿Solo esta?"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Solo esta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¡Listo!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Tu archivo JPG se guardará en la carpeta que elegiste, listo para compartir.</a:t>
              </a: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F094503-EB0C-9C68-26A6-559A49BB7C0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062D442-B552-4D0E-D0E3-5448130B819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FE980F53-B87A-BC8F-9A24-6B4A27495BD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5282" y="3407553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7D25391-2F21-C9ED-5959-8CF0FC8CBD9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51236" y="4652198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4AE822ED-6B9F-3CD8-97BB-0594AAE124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6592" y="5887199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74" name="Graphic 73">
            <a:extLst>
              <a:ext uri="{FF2B5EF4-FFF2-40B4-BE49-F238E27FC236}">
                <a16:creationId xmlns:a16="http://schemas.microsoft.com/office/drawing/2014/main" id="{A76DA1F7-E721-4302-80AB-8E0449B7812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67095" y="8880441"/>
            <a:ext cx="375124" cy="52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meni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447" r="447"/>
          <a:stretch/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975C0CB-2188-1FF8-3B65-30F092306D7D}"/>
              </a:ext>
            </a:extLst>
          </p:cNvPr>
          <p:cNvGrpSpPr/>
          <p:nvPr userDrawn="1"/>
        </p:nvGrpSpPr>
        <p:grpSpPr>
          <a:xfrm>
            <a:off x="2051769" y="-2"/>
            <a:ext cx="1068946" cy="10287000"/>
            <a:chOff x="2051769" y="-2"/>
            <a:chExt cx="1068946" cy="10287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1E81B1B-D67B-3432-6956-32DFCF59F8A1}"/>
                </a:ext>
              </a:extLst>
            </p:cNvPr>
            <p:cNvSpPr>
              <a:spLocks/>
            </p:cNvSpPr>
            <p:nvPr userDrawn="1"/>
          </p:nvSpPr>
          <p:spPr>
            <a:xfrm rot="5400000">
              <a:off x="-2557258" y="5084715"/>
              <a:ext cx="10287000" cy="11756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0" dist="38100" algn="l" rotWithShape="0">
                <a:prstClr val="black">
                  <a:alpha val="6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EE3D3E8-7942-D3CB-9CD2-33F875B2C199}"/>
                </a:ext>
              </a:extLst>
            </p:cNvPr>
            <p:cNvGrpSpPr/>
            <p:nvPr userDrawn="1"/>
          </p:nvGrpSpPr>
          <p:grpSpPr>
            <a:xfrm>
              <a:off x="2051769" y="1103520"/>
              <a:ext cx="1068946" cy="1068946"/>
              <a:chOff x="2051769" y="1103520"/>
              <a:chExt cx="1068946" cy="1068946"/>
            </a:xfrm>
          </p:grpSpPr>
          <p:sp>
            <p:nvSpPr>
              <p:cNvPr id="72" name="Oval 71">
                <a:extLst>
                  <a:ext uri="{FF2B5EF4-FFF2-40B4-BE49-F238E27FC236}">
                    <a16:creationId xmlns:a16="http://schemas.microsoft.com/office/drawing/2014/main" id="{04E48DC4-C1CA-EF17-6D54-F9E9C4C376CB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73" name="Graphic 72">
                <a:extLst>
                  <a:ext uri="{FF2B5EF4-FFF2-40B4-BE49-F238E27FC236}">
                    <a16:creationId xmlns:a16="http://schemas.microsoft.com/office/drawing/2014/main" id="{18A18C2D-BF09-25FF-C77D-1CB0A710874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921C179B-4581-BACB-6A49-7077167D4CC2}"/>
                </a:ext>
              </a:extLst>
            </p:cNvPr>
            <p:cNvGrpSpPr/>
            <p:nvPr userDrawn="1"/>
          </p:nvGrpSpPr>
          <p:grpSpPr>
            <a:xfrm>
              <a:off x="2051769" y="8109457"/>
              <a:ext cx="1068946" cy="1068946"/>
              <a:chOff x="2051769" y="1103520"/>
              <a:chExt cx="1068946" cy="1068946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0C318647-04FF-7F4D-A4B6-50A75F8E3EA0}"/>
                  </a:ext>
                </a:extLst>
              </p:cNvPr>
              <p:cNvSpPr/>
              <p:nvPr userDrawn="1"/>
            </p:nvSpPr>
            <p:spPr>
              <a:xfrm>
                <a:off x="2051769" y="1103520"/>
                <a:ext cx="1068946" cy="1068946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1" name="Graphic 70">
                <a:extLst>
                  <a:ext uri="{FF2B5EF4-FFF2-40B4-BE49-F238E27FC236}">
                    <a16:creationId xmlns:a16="http://schemas.microsoft.com/office/drawing/2014/main" id="{7B757B75-17B4-0631-BC58-278C0B05450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2300346" y="1263088"/>
                <a:ext cx="571792" cy="803599"/>
              </a:xfrm>
              <a:prstGeom prst="rect">
                <a:avLst/>
              </a:prstGeom>
            </p:spPr>
          </p:pic>
        </p:grp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88FB78EB-0E3E-32C0-829B-D4097E236514}"/>
                </a:ext>
              </a:extLst>
            </p:cNvPr>
            <p:cNvSpPr/>
            <p:nvPr userDrawn="1"/>
          </p:nvSpPr>
          <p:spPr>
            <a:xfrm>
              <a:off x="2397542" y="2450673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3F6CCDB-2C96-754F-6E74-6D6139624840}"/>
                </a:ext>
              </a:extLst>
            </p:cNvPr>
            <p:cNvSpPr/>
            <p:nvPr userDrawn="1"/>
          </p:nvSpPr>
          <p:spPr>
            <a:xfrm>
              <a:off x="2397542" y="303960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372F74F-80F1-8B80-E52B-D7851BBEFC8A}"/>
                </a:ext>
              </a:extLst>
            </p:cNvPr>
            <p:cNvSpPr/>
            <p:nvPr userDrawn="1"/>
          </p:nvSpPr>
          <p:spPr>
            <a:xfrm>
              <a:off x="2397542" y="9583847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A86131-288C-2B0E-CBC6-D03597774CF8}"/>
                </a:ext>
              </a:extLst>
            </p:cNvPr>
            <p:cNvSpPr/>
            <p:nvPr userDrawn="1"/>
          </p:nvSpPr>
          <p:spPr>
            <a:xfrm>
              <a:off x="2397542" y="7437134"/>
              <a:ext cx="371022" cy="37102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2">
                <a:shade val="15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9" imgH="478" progId="TCLayout.ActiveDocument.1">
                  <p:embed/>
                </p:oleObj>
              </mc:Choice>
              <mc:Fallback>
                <p:oleObj name="think-cell Slide" r:id="rId7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00099" y="8147739"/>
            <a:ext cx="5304965" cy="614247"/>
          </a:xfrm>
        </p:spPr>
        <p:txBody>
          <a:bodyPr wrap="square" lIns="0" tIns="0" rIns="0" bIns="0" anchor="ctr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2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NOMBRE (EN MAYÚSCULAS)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ct val="900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Este es un texto de ejemplo. Por favor comparte aquí lo que piensas. Trata de escribir alrededor de 250 a 300 caracteres.</a:t>
            </a:r>
            <a:br>
              <a:rPr lang="en-US" dirty="0"/>
            </a:br>
            <a:r>
              <a:rPr lang="en-US" dirty="0"/>
              <a:t>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779A1D7-37F9-4FAC-9993-33B4B69CC221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-4649188" y="-3"/>
            <a:ext cx="4407247" cy="6019559"/>
            <a:chOff x="10477007" y="683441"/>
            <a:chExt cx="4407247" cy="6019559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27A1F8B4-B770-5E98-2C93-BED9F6D1FBC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477007" y="683441"/>
              <a:ext cx="3488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/>
                <a:t>CÓMO USAR ESTA PLANTILLA: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384D735-0037-35D6-4486-2CF3DCC6424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895961" y="1193800"/>
              <a:ext cx="3988293" cy="5509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/>
              </a:pPr>
              <a:r>
                <a:rPr lang="en-US" sz="1600" b="1" dirty="0">
                  <a:solidFill>
                    <a:schemeClr val="tx2"/>
                  </a:solidFill>
                </a:rPr>
                <a:t>Edita tu diapositiva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Reemplaza el texto y las imágenes de ejemplo con tu propio contenido</a:t>
              </a:r>
            </a:p>
            <a:p>
              <a:pPr marL="182880" marR="0" lvl="0" indent="-18288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600" b="0" dirty="0">
                  <a:solidFill>
                    <a:schemeClr val="tx2"/>
                  </a:solidFill>
                </a:rPr>
                <a:t>Asegúrate de que todo se vea bien y quede dentro del diseño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Ve a Archivo → Guardar como</a:t>
              </a:r>
              <a:endParaRPr lang="en-US" sz="1600" b="0" dirty="0">
                <a:solidFill>
                  <a:schemeClr val="tx2"/>
                </a:solidFill>
              </a:endParaRP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dónde quieres guardar tu archivo</a:t>
              </a:r>
              <a:br>
                <a:rPr lang="en-US" sz="1600" b="0" dirty="0">
                  <a:solidFill>
                    <a:schemeClr val="tx2"/>
                  </a:solidFill>
                </a:rPr>
              </a:b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Cambia el tipo de archivo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En el menú desplegable "Guardar como tipo", selecciona: Formato de intercambio de archivos JPEG (*.jpg)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Haz clic en Guardar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PowerPoint te preguntará: "¿Todas las diapositivas?" o "¿Solo esta?"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Elige Solo esta</a:t>
              </a:r>
            </a:p>
            <a:p>
              <a:pPr marL="0" indent="0">
                <a:buFont typeface="+mj-lt"/>
                <a:buNone/>
              </a:pPr>
              <a:endParaRPr lang="en-US" sz="1600" b="0" dirty="0">
                <a:solidFill>
                  <a:schemeClr val="tx2"/>
                </a:solidFill>
              </a:endParaRPr>
            </a:p>
            <a:p>
              <a:pPr marL="0" indent="0">
                <a:buFont typeface="+mj-lt"/>
                <a:buNone/>
              </a:pPr>
              <a:r>
                <a:rPr lang="en-US" sz="1600" b="1" dirty="0">
                  <a:solidFill>
                    <a:schemeClr val="tx2"/>
                  </a:solidFill>
                </a:rPr>
                <a:t>¡Listo!</a:t>
              </a:r>
            </a:p>
            <a:p>
              <a:pPr marL="182880" indent="-182880">
                <a:buFont typeface="Arial" panose="020B0604020202020204" pitchFamily="34" charset="0"/>
                <a:buChar char="•"/>
              </a:pPr>
              <a:r>
                <a:rPr lang="en-US" sz="1600" b="0" dirty="0">
                  <a:solidFill>
                    <a:schemeClr val="tx2"/>
                  </a:solidFill>
                </a:rPr>
                <a:t>Tu archivo JPG se guardará en la carpeta que elegiste, listo para compartir.</a:t>
              </a:r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A1AEF76B-F921-E05D-4949-B320CC2C886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63678" y="1258818"/>
              <a:ext cx="179205" cy="225550"/>
            </a:xfrm>
            <a:custGeom>
              <a:avLst/>
              <a:gdLst>
                <a:gd name="connsiteX0" fmla="*/ 152305 w 384143"/>
                <a:gd name="connsiteY0" fmla="*/ 0 h 483489"/>
                <a:gd name="connsiteX1" fmla="*/ 384143 w 384143"/>
                <a:gd name="connsiteY1" fmla="*/ 0 h 483489"/>
                <a:gd name="connsiteX2" fmla="*/ 384143 w 384143"/>
                <a:gd name="connsiteY2" fmla="*/ 483489 h 483489"/>
                <a:gd name="connsiteX3" fmla="*/ 244221 w 384143"/>
                <a:gd name="connsiteY3" fmla="*/ 483489 h 483489"/>
                <a:gd name="connsiteX4" fmla="*/ 244221 w 384143"/>
                <a:gd name="connsiteY4" fmla="*/ 64484 h 483489"/>
                <a:gd name="connsiteX5" fmla="*/ 46673 w 384143"/>
                <a:gd name="connsiteY5" fmla="*/ 303181 h 483489"/>
                <a:gd name="connsiteX6" fmla="*/ 0 w 384143"/>
                <a:gd name="connsiteY6" fmla="*/ 183166 h 483489"/>
                <a:gd name="connsiteX7" fmla="*/ 152305 w 384143"/>
                <a:gd name="connsiteY7" fmla="*/ 0 h 483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84143" h="483489">
                  <a:moveTo>
                    <a:pt x="152305" y="0"/>
                  </a:moveTo>
                  <a:lnTo>
                    <a:pt x="384143" y="0"/>
                  </a:lnTo>
                  <a:lnTo>
                    <a:pt x="384143" y="483489"/>
                  </a:lnTo>
                  <a:lnTo>
                    <a:pt x="244221" y="483489"/>
                  </a:lnTo>
                  <a:lnTo>
                    <a:pt x="244221" y="64484"/>
                  </a:lnTo>
                  <a:cubicBezTo>
                    <a:pt x="232601" y="178975"/>
                    <a:pt x="200978" y="258604"/>
                    <a:pt x="46673" y="303181"/>
                  </a:cubicBezTo>
                  <a:lnTo>
                    <a:pt x="0" y="183166"/>
                  </a:lnTo>
                  <a:cubicBezTo>
                    <a:pt x="103537" y="148876"/>
                    <a:pt x="146114" y="116681"/>
                    <a:pt x="152305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A21317F4-8BCD-BFA3-642D-A0952CA0E35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9436" y="2706475"/>
              <a:ext cx="207688" cy="230439"/>
            </a:xfrm>
            <a:custGeom>
              <a:avLst/>
              <a:gdLst>
                <a:gd name="connsiteX0" fmla="*/ 237363 w 445198"/>
                <a:gd name="connsiteY0" fmla="*/ 191 h 493966"/>
                <a:gd name="connsiteX1" fmla="*/ 445198 w 445198"/>
                <a:gd name="connsiteY1" fmla="*/ 168212 h 493966"/>
                <a:gd name="connsiteX2" fmla="*/ 56960 w 445198"/>
                <a:gd name="connsiteY2" fmla="*/ 371189 h 493966"/>
                <a:gd name="connsiteX3" fmla="*/ 445198 w 445198"/>
                <a:gd name="connsiteY3" fmla="*/ 371189 h 493966"/>
                <a:gd name="connsiteX4" fmla="*/ 445198 w 445198"/>
                <a:gd name="connsiteY4" fmla="*/ 493967 h 493966"/>
                <a:gd name="connsiteX5" fmla="*/ 6953 w 445198"/>
                <a:gd name="connsiteY5" fmla="*/ 493967 h 493966"/>
                <a:gd name="connsiteX6" fmla="*/ 6953 w 445198"/>
                <a:gd name="connsiteY6" fmla="*/ 259366 h 493966"/>
                <a:gd name="connsiteX7" fmla="*/ 305943 w 445198"/>
                <a:gd name="connsiteY7" fmla="*/ 165354 h 493966"/>
                <a:gd name="connsiteX8" fmla="*/ 234601 w 445198"/>
                <a:gd name="connsiteY8" fmla="*/ 122111 h 493966"/>
                <a:gd name="connsiteX9" fmla="*/ 139256 w 445198"/>
                <a:gd name="connsiteY9" fmla="*/ 224981 h 493966"/>
                <a:gd name="connsiteX10" fmla="*/ 0 w 445198"/>
                <a:gd name="connsiteY10" fmla="*/ 224981 h 493966"/>
                <a:gd name="connsiteX11" fmla="*/ 237268 w 445198"/>
                <a:gd name="connsiteY11" fmla="*/ 0 h 493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45198" h="493966">
                  <a:moveTo>
                    <a:pt x="237363" y="191"/>
                  </a:moveTo>
                  <a:cubicBezTo>
                    <a:pt x="360807" y="191"/>
                    <a:pt x="445198" y="57150"/>
                    <a:pt x="445198" y="168212"/>
                  </a:cubicBezTo>
                  <a:cubicBezTo>
                    <a:pt x="445198" y="317754"/>
                    <a:pt x="273748" y="337661"/>
                    <a:pt x="56960" y="371189"/>
                  </a:cubicBezTo>
                  <a:lnTo>
                    <a:pt x="445198" y="371189"/>
                  </a:lnTo>
                  <a:lnTo>
                    <a:pt x="445198" y="493967"/>
                  </a:lnTo>
                  <a:lnTo>
                    <a:pt x="6953" y="493967"/>
                  </a:lnTo>
                  <a:lnTo>
                    <a:pt x="6953" y="259366"/>
                  </a:lnTo>
                  <a:cubicBezTo>
                    <a:pt x="188690" y="245650"/>
                    <a:pt x="305943" y="222314"/>
                    <a:pt x="305943" y="165354"/>
                  </a:cubicBezTo>
                  <a:cubicBezTo>
                    <a:pt x="305943" y="150305"/>
                    <a:pt x="296990" y="122111"/>
                    <a:pt x="234601" y="122111"/>
                  </a:cubicBezTo>
                  <a:cubicBezTo>
                    <a:pt x="161163" y="122111"/>
                    <a:pt x="139256" y="159163"/>
                    <a:pt x="139256" y="224981"/>
                  </a:cubicBezTo>
                  <a:lnTo>
                    <a:pt x="0" y="224981"/>
                  </a:lnTo>
                  <a:cubicBezTo>
                    <a:pt x="0" y="66580"/>
                    <a:pt x="104299" y="0"/>
                    <a:pt x="237268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28C3EC9A-5280-D237-C994-C64D42813FE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5282" y="3407553"/>
              <a:ext cx="215997" cy="235194"/>
            </a:xfrm>
            <a:custGeom>
              <a:avLst/>
              <a:gdLst>
                <a:gd name="connsiteX0" fmla="*/ 234696 w 463010"/>
                <a:gd name="connsiteY0" fmla="*/ 381381 h 504158"/>
                <a:gd name="connsiteX1" fmla="*/ 323850 w 463010"/>
                <a:gd name="connsiteY1" fmla="*/ 342329 h 504158"/>
                <a:gd name="connsiteX2" fmla="*/ 272415 w 463010"/>
                <a:gd name="connsiteY2" fmla="*/ 304610 h 504158"/>
                <a:gd name="connsiteX3" fmla="*/ 205168 w 463010"/>
                <a:gd name="connsiteY3" fmla="*/ 304610 h 504158"/>
                <a:gd name="connsiteX4" fmla="*/ 205168 w 463010"/>
                <a:gd name="connsiteY4" fmla="*/ 192119 h 504158"/>
                <a:gd name="connsiteX5" fmla="*/ 272415 w 463010"/>
                <a:gd name="connsiteY5" fmla="*/ 192119 h 504158"/>
                <a:gd name="connsiteX6" fmla="*/ 316992 w 463010"/>
                <a:gd name="connsiteY6" fmla="*/ 161925 h 504158"/>
                <a:gd name="connsiteX7" fmla="*/ 230600 w 463010"/>
                <a:gd name="connsiteY7" fmla="*/ 122111 h 504158"/>
                <a:gd name="connsiteX8" fmla="*/ 146209 w 463010"/>
                <a:gd name="connsiteY8" fmla="*/ 176975 h 504158"/>
                <a:gd name="connsiteX9" fmla="*/ 6953 w 463010"/>
                <a:gd name="connsiteY9" fmla="*/ 176975 h 504158"/>
                <a:gd name="connsiteX10" fmla="*/ 240792 w 463010"/>
                <a:gd name="connsiteY10" fmla="*/ 0 h 504158"/>
                <a:gd name="connsiteX11" fmla="*/ 456152 w 463010"/>
                <a:gd name="connsiteY11" fmla="*/ 133064 h 504158"/>
                <a:gd name="connsiteX12" fmla="*/ 366998 w 463010"/>
                <a:gd name="connsiteY12" fmla="*/ 246888 h 504158"/>
                <a:gd name="connsiteX13" fmla="*/ 463010 w 463010"/>
                <a:gd name="connsiteY13" fmla="*/ 358712 h 504158"/>
                <a:gd name="connsiteX14" fmla="*/ 241459 w 463010"/>
                <a:gd name="connsiteY14" fmla="*/ 504158 h 504158"/>
                <a:gd name="connsiteX15" fmla="*/ 0 w 463010"/>
                <a:gd name="connsiteY15" fmla="*/ 309372 h 504158"/>
                <a:gd name="connsiteX16" fmla="*/ 139255 w 463010"/>
                <a:gd name="connsiteY16" fmla="*/ 309372 h 504158"/>
                <a:gd name="connsiteX17" fmla="*/ 234601 w 463010"/>
                <a:gd name="connsiteY17" fmla="*/ 381381 h 504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63010" h="504158">
                  <a:moveTo>
                    <a:pt x="234696" y="381381"/>
                  </a:moveTo>
                  <a:cubicBezTo>
                    <a:pt x="291655" y="381381"/>
                    <a:pt x="323850" y="373856"/>
                    <a:pt x="323850" y="342329"/>
                  </a:cubicBezTo>
                  <a:cubicBezTo>
                    <a:pt x="323850" y="319659"/>
                    <a:pt x="303943" y="304610"/>
                    <a:pt x="272415" y="304610"/>
                  </a:cubicBezTo>
                  <a:lnTo>
                    <a:pt x="205168" y="304610"/>
                  </a:lnTo>
                  <a:lnTo>
                    <a:pt x="205168" y="192119"/>
                  </a:lnTo>
                  <a:lnTo>
                    <a:pt x="272415" y="192119"/>
                  </a:lnTo>
                  <a:cubicBezTo>
                    <a:pt x="303943" y="192119"/>
                    <a:pt x="316992" y="181166"/>
                    <a:pt x="316992" y="161925"/>
                  </a:cubicBezTo>
                  <a:cubicBezTo>
                    <a:pt x="316992" y="134493"/>
                    <a:pt x="293656" y="122111"/>
                    <a:pt x="230600" y="122111"/>
                  </a:cubicBezTo>
                  <a:cubicBezTo>
                    <a:pt x="167545" y="122111"/>
                    <a:pt x="146209" y="133064"/>
                    <a:pt x="146209" y="176975"/>
                  </a:cubicBezTo>
                  <a:lnTo>
                    <a:pt x="6953" y="176975"/>
                  </a:lnTo>
                  <a:cubicBezTo>
                    <a:pt x="6953" y="39815"/>
                    <a:pt x="117348" y="0"/>
                    <a:pt x="240792" y="0"/>
                  </a:cubicBezTo>
                  <a:cubicBezTo>
                    <a:pt x="356044" y="0"/>
                    <a:pt x="456152" y="34290"/>
                    <a:pt x="456152" y="133064"/>
                  </a:cubicBezTo>
                  <a:cubicBezTo>
                    <a:pt x="456152" y="200311"/>
                    <a:pt x="407480" y="235268"/>
                    <a:pt x="366998" y="246888"/>
                  </a:cubicBezTo>
                  <a:cubicBezTo>
                    <a:pt x="399955" y="252413"/>
                    <a:pt x="463010" y="274987"/>
                    <a:pt x="463010" y="358712"/>
                  </a:cubicBezTo>
                  <a:cubicBezTo>
                    <a:pt x="463010" y="470535"/>
                    <a:pt x="356044" y="504158"/>
                    <a:pt x="241459" y="504158"/>
                  </a:cubicBezTo>
                  <a:cubicBezTo>
                    <a:pt x="117348" y="504158"/>
                    <a:pt x="0" y="464344"/>
                    <a:pt x="0" y="309372"/>
                  </a:cubicBezTo>
                  <a:lnTo>
                    <a:pt x="139255" y="309372"/>
                  </a:lnTo>
                  <a:cubicBezTo>
                    <a:pt x="139255" y="372428"/>
                    <a:pt x="170783" y="381381"/>
                    <a:pt x="234601" y="381381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7A3AAC8C-7844-CA8C-CB20-48BC695B84D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51236" y="4652198"/>
              <a:ext cx="204088" cy="225550"/>
            </a:xfrm>
            <a:custGeom>
              <a:avLst/>
              <a:gdLst>
                <a:gd name="connsiteX0" fmla="*/ 388810 w 437483"/>
                <a:gd name="connsiteY0" fmla="*/ 217361 h 483488"/>
                <a:gd name="connsiteX1" fmla="*/ 388810 w 437483"/>
                <a:gd name="connsiteY1" fmla="*/ 296894 h 483488"/>
                <a:gd name="connsiteX2" fmla="*/ 437483 w 437483"/>
                <a:gd name="connsiteY2" fmla="*/ 296894 h 483488"/>
                <a:gd name="connsiteX3" fmla="*/ 437483 w 437483"/>
                <a:gd name="connsiteY3" fmla="*/ 412147 h 483488"/>
                <a:gd name="connsiteX4" fmla="*/ 388810 w 437483"/>
                <a:gd name="connsiteY4" fmla="*/ 412147 h 483488"/>
                <a:gd name="connsiteX5" fmla="*/ 388810 w 437483"/>
                <a:gd name="connsiteY5" fmla="*/ 483489 h 483488"/>
                <a:gd name="connsiteX6" fmla="*/ 257175 w 437483"/>
                <a:gd name="connsiteY6" fmla="*/ 483489 h 483488"/>
                <a:gd name="connsiteX7" fmla="*/ 257175 w 437483"/>
                <a:gd name="connsiteY7" fmla="*/ 412147 h 483488"/>
                <a:gd name="connsiteX8" fmla="*/ 0 w 437483"/>
                <a:gd name="connsiteY8" fmla="*/ 412147 h 483488"/>
                <a:gd name="connsiteX9" fmla="*/ 0 w 437483"/>
                <a:gd name="connsiteY9" fmla="*/ 182404 h 483488"/>
                <a:gd name="connsiteX10" fmla="*/ 192024 w 437483"/>
                <a:gd name="connsiteY10" fmla="*/ 0 h 483488"/>
                <a:gd name="connsiteX11" fmla="*/ 323755 w 437483"/>
                <a:gd name="connsiteY11" fmla="*/ 0 h 483488"/>
                <a:gd name="connsiteX12" fmla="*/ 50768 w 437483"/>
                <a:gd name="connsiteY12" fmla="*/ 296990 h 483488"/>
                <a:gd name="connsiteX13" fmla="*/ 257175 w 437483"/>
                <a:gd name="connsiteY13" fmla="*/ 296990 h 483488"/>
                <a:gd name="connsiteX14" fmla="*/ 257175 w 437483"/>
                <a:gd name="connsiteY14" fmla="*/ 217456 h 483488"/>
                <a:gd name="connsiteX15" fmla="*/ 388810 w 437483"/>
                <a:gd name="connsiteY15" fmla="*/ 217456 h 483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37483" h="483488">
                  <a:moveTo>
                    <a:pt x="388810" y="217361"/>
                  </a:moveTo>
                  <a:lnTo>
                    <a:pt x="388810" y="296894"/>
                  </a:lnTo>
                  <a:lnTo>
                    <a:pt x="437483" y="296894"/>
                  </a:lnTo>
                  <a:lnTo>
                    <a:pt x="437483" y="412147"/>
                  </a:lnTo>
                  <a:lnTo>
                    <a:pt x="388810" y="412147"/>
                  </a:lnTo>
                  <a:lnTo>
                    <a:pt x="388810" y="483489"/>
                  </a:lnTo>
                  <a:lnTo>
                    <a:pt x="257175" y="483489"/>
                  </a:lnTo>
                  <a:lnTo>
                    <a:pt x="257175" y="412147"/>
                  </a:lnTo>
                  <a:lnTo>
                    <a:pt x="0" y="412147"/>
                  </a:lnTo>
                  <a:lnTo>
                    <a:pt x="0" y="182404"/>
                  </a:lnTo>
                  <a:cubicBezTo>
                    <a:pt x="121444" y="176213"/>
                    <a:pt x="186595" y="113824"/>
                    <a:pt x="192024" y="0"/>
                  </a:cubicBezTo>
                  <a:lnTo>
                    <a:pt x="323755" y="0"/>
                  </a:lnTo>
                  <a:cubicBezTo>
                    <a:pt x="320326" y="168688"/>
                    <a:pt x="218789" y="270224"/>
                    <a:pt x="50768" y="296990"/>
                  </a:cubicBezTo>
                  <a:lnTo>
                    <a:pt x="257175" y="296990"/>
                  </a:lnTo>
                  <a:lnTo>
                    <a:pt x="257175" y="217456"/>
                  </a:lnTo>
                  <a:lnTo>
                    <a:pt x="388810" y="217456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BC21379-EE08-8FC8-8EC2-73317345D0B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10646592" y="5887199"/>
              <a:ext cx="213376" cy="230395"/>
            </a:xfrm>
            <a:custGeom>
              <a:avLst/>
              <a:gdLst>
                <a:gd name="connsiteX0" fmla="*/ 0 w 457390"/>
                <a:gd name="connsiteY0" fmla="*/ 310610 h 493871"/>
                <a:gd name="connsiteX1" fmla="*/ 131731 w 457390"/>
                <a:gd name="connsiteY1" fmla="*/ 310610 h 493871"/>
                <a:gd name="connsiteX2" fmla="*/ 235268 w 457390"/>
                <a:gd name="connsiteY2" fmla="*/ 378524 h 493871"/>
                <a:gd name="connsiteX3" fmla="*/ 326517 w 457390"/>
                <a:gd name="connsiteY3" fmla="*/ 313373 h 493871"/>
                <a:gd name="connsiteX4" fmla="*/ 232505 w 457390"/>
                <a:gd name="connsiteY4" fmla="*/ 250317 h 493871"/>
                <a:gd name="connsiteX5" fmla="*/ 138494 w 457390"/>
                <a:gd name="connsiteY5" fmla="*/ 290798 h 493871"/>
                <a:gd name="connsiteX6" fmla="*/ 6096 w 457390"/>
                <a:gd name="connsiteY6" fmla="*/ 221552 h 493871"/>
                <a:gd name="connsiteX7" fmla="*/ 54769 w 457390"/>
                <a:gd name="connsiteY7" fmla="*/ 0 h 493871"/>
                <a:gd name="connsiteX8" fmla="*/ 417576 w 457390"/>
                <a:gd name="connsiteY8" fmla="*/ 0 h 493871"/>
                <a:gd name="connsiteX9" fmla="*/ 417576 w 457390"/>
                <a:gd name="connsiteY9" fmla="*/ 115252 h 493871"/>
                <a:gd name="connsiteX10" fmla="*/ 163830 w 457390"/>
                <a:gd name="connsiteY10" fmla="*/ 115252 h 493871"/>
                <a:gd name="connsiteX11" fmla="*/ 133636 w 457390"/>
                <a:gd name="connsiteY11" fmla="*/ 232505 h 493871"/>
                <a:gd name="connsiteX12" fmla="*/ 290036 w 457390"/>
                <a:gd name="connsiteY12" fmla="*/ 142018 h 493871"/>
                <a:gd name="connsiteX13" fmla="*/ 457390 w 457390"/>
                <a:gd name="connsiteY13" fmla="*/ 305276 h 493871"/>
                <a:gd name="connsiteX14" fmla="*/ 233839 w 457390"/>
                <a:gd name="connsiteY14" fmla="*/ 493871 h 493871"/>
                <a:gd name="connsiteX15" fmla="*/ 0 w 457390"/>
                <a:gd name="connsiteY15" fmla="*/ 310706 h 493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57390" h="493871">
                  <a:moveTo>
                    <a:pt x="0" y="310610"/>
                  </a:moveTo>
                  <a:lnTo>
                    <a:pt x="131731" y="310610"/>
                  </a:lnTo>
                  <a:cubicBezTo>
                    <a:pt x="131731" y="355187"/>
                    <a:pt x="167354" y="378524"/>
                    <a:pt x="235268" y="378524"/>
                  </a:cubicBezTo>
                  <a:cubicBezTo>
                    <a:pt x="303181" y="378524"/>
                    <a:pt x="326517" y="354521"/>
                    <a:pt x="326517" y="313373"/>
                  </a:cubicBezTo>
                  <a:cubicBezTo>
                    <a:pt x="326517" y="263271"/>
                    <a:pt x="281273" y="250317"/>
                    <a:pt x="232505" y="250317"/>
                  </a:cubicBezTo>
                  <a:cubicBezTo>
                    <a:pt x="188595" y="250317"/>
                    <a:pt x="157067" y="259271"/>
                    <a:pt x="138494" y="290798"/>
                  </a:cubicBezTo>
                  <a:lnTo>
                    <a:pt x="6096" y="221552"/>
                  </a:lnTo>
                  <a:lnTo>
                    <a:pt x="54769" y="0"/>
                  </a:lnTo>
                  <a:lnTo>
                    <a:pt x="417576" y="0"/>
                  </a:lnTo>
                  <a:lnTo>
                    <a:pt x="417576" y="115252"/>
                  </a:lnTo>
                  <a:lnTo>
                    <a:pt x="163830" y="115252"/>
                  </a:lnTo>
                  <a:lnTo>
                    <a:pt x="133636" y="232505"/>
                  </a:lnTo>
                  <a:cubicBezTo>
                    <a:pt x="161735" y="170117"/>
                    <a:pt x="217361" y="142018"/>
                    <a:pt x="290036" y="142018"/>
                  </a:cubicBezTo>
                  <a:cubicBezTo>
                    <a:pt x="382619" y="142018"/>
                    <a:pt x="457390" y="190024"/>
                    <a:pt x="457390" y="305276"/>
                  </a:cubicBezTo>
                  <a:cubicBezTo>
                    <a:pt x="457390" y="433578"/>
                    <a:pt x="369570" y="493871"/>
                    <a:pt x="233839" y="493871"/>
                  </a:cubicBezTo>
                  <a:cubicBezTo>
                    <a:pt x="111728" y="493871"/>
                    <a:pt x="0" y="446532"/>
                    <a:pt x="0" y="310706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53" name="Graphic 52">
            <a:extLst>
              <a:ext uri="{FF2B5EF4-FFF2-40B4-BE49-F238E27FC236}">
                <a16:creationId xmlns:a16="http://schemas.microsoft.com/office/drawing/2014/main" id="{135197C4-9D5D-BA5C-83E8-C17872A6FC8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97672" y="9602708"/>
            <a:ext cx="2100555" cy="407993"/>
          </a:xfrm>
          <a:prstGeom prst="rect">
            <a:avLst/>
          </a:prstGeom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13281B4B-F158-DBB7-0C5C-1D46047A3A40}"/>
              </a:ext>
            </a:extLst>
          </p:cNvPr>
          <p:cNvSpPr txBox="1"/>
          <p:nvPr userDrawn="1"/>
        </p:nvSpPr>
        <p:spPr>
          <a:xfrm>
            <a:off x="5755930" y="8790098"/>
            <a:ext cx="4058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b="1" i="1" dirty="0">
                <a:solidFill>
                  <a:schemeClr val="accent2"/>
                </a:solidFill>
              </a:rPr>
              <a:t>BENEFICIARIA DE LA BECA DE LEGADO INDÍGENA DE TC ENERGÍA</a:t>
            </a:r>
          </a:p>
        </p:txBody>
      </p:sp>
      <p:pic>
        <p:nvPicPr>
          <p:cNvPr id="75" name="Graphic 74">
            <a:extLst>
              <a:ext uri="{FF2B5EF4-FFF2-40B4-BE49-F238E27FC236}">
                <a16:creationId xmlns:a16="http://schemas.microsoft.com/office/drawing/2014/main" id="{31A5C1C1-CFF3-9C0C-658F-784CEA22500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267095" y="8880441"/>
            <a:ext cx="375124" cy="52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20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E0F8991-3E1D-4E53-8F30-03487B84A9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57756168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E0F8991-3E1D-4E53-8F30-03487B84A9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6A059-84C8-F347-ADC9-B2B7410D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021556"/>
            <a:ext cx="8872538" cy="855371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39C0-0A95-7B4F-BA1B-38A92EF41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159253"/>
            <a:ext cx="8872538" cy="710619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A383-E0D6-D042-9BD7-2845100AD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fld id="{084B539E-C0E5-4FEB-BAA8-35E3F6BECA31}" type="datetime4">
              <a:rPr lang="en-US" smtClean="0"/>
              <a:t>June 29,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DABE-6A72-6644-8197-078037C94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231" y="339329"/>
            <a:ext cx="8872537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r>
              <a:rPr lang="en-US"/>
              <a:t>Lorem ipsum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65D-DCFE-854A-9A4F-12592607E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6766" y="9547774"/>
            <a:ext cx="438071" cy="5476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500" b="1">
                <a:solidFill>
                  <a:srgbClr val="191919"/>
                </a:solidFill>
                <a:latin typeface="+mj-lt"/>
              </a:defRPr>
            </a:lvl1pPr>
          </a:lstStyle>
          <a:p>
            <a:fld id="{5F33C29C-B29B-5046-9203-657F307C8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</p:sldLayoutIdLst>
  <p:hf sldNum="0"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D64EF"/>
          </a:solidFill>
          <a:latin typeface="+mn-lt"/>
          <a:ea typeface="+mj-ea"/>
          <a:cs typeface="+mj-cs"/>
        </a:defRPr>
      </a:lvl1pPr>
    </p:titleStyle>
    <p:bodyStyle>
      <a:lvl1pPr marL="274320" indent="-27432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7F51700-133E-4DA4-A9BA-8C03001D13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618989"/>
              </p:ext>
            </p:ext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3E96271-0AD8-1EC8-DB65-0954318D601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02DE4CB-8B66-F643-6C85-1605F97BCB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2C710E4-4051-4BA2-DA1F-5411196E3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8E6A5AC-9754-959D-97A1-16AF45569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FA40C922-25F7-246E-D5BB-9F48FAF7E9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1E3D611D-519E-F985-B882-513D05F510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D395B7-8B36-A76C-EE1D-D22DA6357E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632E62-8D85-749E-29E6-F1654235E7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955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TCE - 2023 Refresh">
      <a:dk1>
        <a:srgbClr val="0D64EF"/>
      </a:dk1>
      <a:lt1>
        <a:srgbClr val="FFFFFF"/>
      </a:lt1>
      <a:dk2>
        <a:srgbClr val="191919"/>
      </a:dk2>
      <a:lt2>
        <a:srgbClr val="E7E6E6"/>
      </a:lt2>
      <a:accent1>
        <a:srgbClr val="0D64EF"/>
      </a:accent1>
      <a:accent2>
        <a:srgbClr val="3FCFD5"/>
      </a:accent2>
      <a:accent3>
        <a:srgbClr val="002366"/>
      </a:accent3>
      <a:accent4>
        <a:srgbClr val="89CFF0"/>
      </a:accent4>
      <a:accent5>
        <a:srgbClr val="C1F50E"/>
      </a:accent5>
      <a:accent6>
        <a:srgbClr val="20799E"/>
      </a:accent6>
      <a:hlink>
        <a:srgbClr val="80E271"/>
      </a:hlink>
      <a:folHlink>
        <a:srgbClr val="2699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CE Presentation Toolkit v4.2 EN.pptx" id="{2F3FABDE-14CB-4FF2-9A4A-9A258A957D62}" vid="{289B124B-628E-4FB8-8F5E-37985A3733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A78143-9D98-4D52-B192-9AAB396809B9}">
  <we:reference id="e5263ec5-2e80-4a1e-9853-8d99118877c8" version="1.0.0.0" store="EXCatalog" storeType="EXCatalog"/>
  <we:alternateReferences/>
  <we:properties>
    <we:property name="MfxPersistedWebPartData" value="&quot;{\&quot;id\&quot;:\&quot;9618ab77-5f01-4bc1-9215-a074d87e0316\&quot;,\&quot;instanceId\&quot;:\&quot;0fb96a43-4e79-4be8-801e-60f2bd1854bb\&quot;,\&quot;title\&quot;:\&quot;PowerPoint addin (GO)\&quot;,\&quot;description\&quot;:\&quot;An intranet addin for PowerPoint.\&quot;,\&quot;audiences\&quot;:[],\&quot;serverProcessedContent\&quot;:{\&quot;htmlStrings\&quot;:{},\&quot;searchablePlainTexts\&quot;:{},\&quot;imageSources\&quot;:{},\&quot;links\&quot;:{}},\&quot;dataVersion\&quot;:\&quot;1.0\&quot;,\&quot;properties\&quot;:{\&quot;webPartTitle\&quot;:\&quot;\&quot;,\&quot;changedProperties\&quot;:[]},\&quot;containsDynamicDataSource\&quot;:false}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CF833F9DF84142A7EB23D28FCA4F60" ma:contentTypeVersion="13" ma:contentTypeDescription="Create a new document." ma:contentTypeScope="" ma:versionID="e48b3e7b8f34bf1f12ec6dc05b542a11">
  <xsd:schema xmlns:xsd="http://www.w3.org/2001/XMLSchema" xmlns:xs="http://www.w3.org/2001/XMLSchema" xmlns:p="http://schemas.microsoft.com/office/2006/metadata/properties" xmlns:ns2="b92c2624-9a52-45a9-a803-b3a7f79e404b" xmlns:ns3="63a3d63c-3188-4f64-b2eb-5fdd8d99ed82" targetNamespace="http://schemas.microsoft.com/office/2006/metadata/properties" ma:root="true" ma:fieldsID="949c134264d6ce6264d6a2c5b6b5499a" ns2:_="" ns3:_="">
    <xsd:import namespace="b92c2624-9a52-45a9-a803-b3a7f79e404b"/>
    <xsd:import namespace="63a3d63c-3188-4f64-b2eb-5fdd8d99ed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2c2624-9a52-45a9-a803-b3a7f79e40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f32e807-ea1f-4701-a6e0-24972aca76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3d63c-3188-4f64-b2eb-5fdd8d99ed8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314c25-9048-4cf0-a14f-f4d9a84095c7}" ma:internalName="TaxCatchAll" ma:showField="CatchAllData" ma:web="63a3d63c-3188-4f64-b2eb-5fdd8d99ed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92c2624-9a52-45a9-a803-b3a7f79e404b">
      <Terms xmlns="http://schemas.microsoft.com/office/infopath/2007/PartnerControls"/>
    </lcf76f155ced4ddcb4097134ff3c332f>
    <TaxCatchAll xmlns="63a3d63c-3188-4f64-b2eb-5fdd8d99ed8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2F54634-70EB-4DF8-98B8-B4745C311236}"/>
</file>

<file path=customXml/itemProps2.xml><?xml version="1.0" encoding="utf-8"?>
<ds:datastoreItem xmlns:ds="http://schemas.openxmlformats.org/officeDocument/2006/customXml" ds:itemID="{5EFC1B35-51D3-4FDA-9119-4285277BF920}">
  <ds:schemaRefs>
    <ds:schemaRef ds:uri="0be2b4af-3aa2-4f68-922f-84e310d8c846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f7b7158-da0a-41d9-b5a4-951805a81842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C44361A-9DD3-4815-A889-74CA9347116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0cee36c-225c-4f48-b60b-921f444b5698}" enabled="0" method="" siteId="{b0cee36c-225c-4f48-b60b-921f444b56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TCE Presentation Toolkit v4.2 EN</Template>
  <TotalTime>705</TotalTime>
  <Words>286</Words>
  <Application>Microsoft Office PowerPoint</Application>
  <PresentationFormat>Custom</PresentationFormat>
  <Paragraphs>19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think-cell Slide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Dupuis</dc:creator>
  <cp:lastModifiedBy>Alain Dupuis</cp:lastModifiedBy>
  <cp:revision>84</cp:revision>
  <dcterms:created xsi:type="dcterms:W3CDTF">2026-05-20T21:46:16Z</dcterms:created>
  <dcterms:modified xsi:type="dcterms:W3CDTF">2026-06-29T15:31:13Z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0x01010045CF833F9DF84142A7EB23D28FCA4F60</vt:lpwstr>
  </property>
  <property fmtid="{D5CDD505-2E9C-101B-9397-08002B2CF9AE}" pid="3" name="MediaServiceImageTags">
    <vt:lpwstr/>
  </property>
</Properties>
</file>